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7010400" cy="9296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C3C12-E9D6-3215-0542-09AD0B146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A3A11D1-D4DC-E809-5309-85CCA3F3D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D3867B-29DD-539E-6D7B-9D6768FEE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7964A0-AD05-4672-F7D4-792FDC6C5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DC6267-A3C9-3B9C-2135-9A71F3D8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660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3AF0A5-2A59-2CDC-B8EF-63BD47D87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9B78D0-AC38-82ED-481B-5D3A627CA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8DC168-37FD-FC18-FD27-65FBE9353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AB76A57-550D-B84E-C8CE-1031974A2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0E13A9-1D81-B80F-8BD9-1227E813C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83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CC70B4-E07A-8DCE-4E85-643D296C4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08C793-B118-EF3D-4A47-065F036A8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C52CECD-FCA5-2F2F-4725-3182007E3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D2DF40-32F9-5C39-41AF-7BB1D5A3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8573FA8-0086-0196-94A1-4A9B197D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556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340C66-AA7F-526E-8390-33746A42E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10B04B-18D7-52B8-DAF9-69D768716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43376B8-8056-D22A-C7AB-FFE19CD4F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8F7931-E897-35DA-DFE3-C9C1483BA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82FA8B7-4F4C-ECDF-F444-073B291EA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30C7573-4451-FA67-3236-8A2AC5FF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925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92118B-11F9-BE31-9381-9FA5653FF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11B5616-3E64-C62C-0384-38B67FFB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09C369F-51F7-5343-B3FF-B8AA0496B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74B5B09-5441-0DF4-2F60-7B4654B0E0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BFD1C75-F73A-4510-3D3B-59E55FA3B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8E683E2-266D-A62F-E012-35B698EA9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F2DA0EC-FA85-6642-00B5-00753B530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0702E1F-A16C-F770-022E-D1FAD5DCB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908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D088F4-FF96-2083-BA15-C4392B40B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54F7AF8-FB73-108B-0BFA-C7E4799D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564844E-DD00-0A5F-C475-D3A31EFB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4FD1297-51FB-5546-F8E2-3D7DA1FE3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690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1BB4859-4E3E-B89F-C239-BEB1E3C7A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1DF9954-F1F4-145C-B148-8689D7419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86BAA18-74A6-7355-4478-398210235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464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E35D5-25B6-EF00-20AB-50F336F2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27D9B9-D8E7-94DE-5979-4290E1CF6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F07B9AF-A32E-292E-60F7-F6A669096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59390AE-40EA-5E32-2BC7-F83322BF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02688CF-2304-93C7-1E0A-5FF2FD19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3D350A-4EE2-927E-4518-3DFF3730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1939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8FA2FD-4AE9-D31D-B479-3F63B7A03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E5C3B77-465C-BDEA-0056-A0BFDB841F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A4E32E2-D749-3A9C-50AF-82BC519A1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A67D2CF-7BEA-0E38-47B5-F11D28EBB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00FCB73-3D79-4D7C-54CE-D041378C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4A8457A-0363-F627-F936-38313E6B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981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DA6AA9-3EA1-7C38-8ADE-6D12D71A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888951C-682B-0823-F165-D147348AA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D9B21C-50F4-4FFB-600A-A33763D00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9A51F6-DEFF-CB93-900E-195C17494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0BD056-0094-9021-83E7-5EA3560C5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317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0D4E7BB-93B3-4432-6EEE-3BEBF9344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9991A06-1BA1-36B7-0E2C-5777D4015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37974AD-879D-58B4-9EA5-A6A50F208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6D0A7C-8340-0F4D-6FFB-BAC70786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F5195E-63DA-995B-2879-F7185DBE9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472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A0E3ED-DD4C-A4EA-5148-BAD283E8F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29B6146-E7D0-62CD-ECBA-3967E67F4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D8205F1-ABCC-238A-8278-92E866330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778C5-D4FA-41A1-8F9D-21A880E2308F}" type="datetimeFigureOut">
              <a:rPr lang="sv-SE" smtClean="0"/>
              <a:t>2022-08-30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DAAF3F-88FC-9666-F54C-5667D2CFF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12667F3-BA69-47CD-C9D4-3B4F18AAB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6E82B-146B-4EBD-9086-B4C8BCA2392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082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sandra.klubb111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E4667FE-96BB-E6F2-298F-53E5F80CB4FE}"/>
              </a:ext>
            </a:extLst>
          </p:cNvPr>
          <p:cNvSpPr txBox="1"/>
          <p:nvPr/>
        </p:nvSpPr>
        <p:spPr>
          <a:xfrm>
            <a:off x="6017914" y="1735264"/>
            <a:ext cx="624840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br>
              <a:rPr lang="en-US" sz="6000" b="1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</a:br>
            <a:r>
              <a:rPr lang="en-US" sz="6000" b="1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Sektion</a:t>
            </a:r>
            <a:r>
              <a:rPr lang="en-US" sz="6000" b="1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121 </a:t>
            </a:r>
            <a:r>
              <a:rPr lang="en-US" sz="6000" b="1" kern="1200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Grön</a:t>
            </a:r>
            <a:r>
              <a:rPr lang="en-US" sz="6000" b="1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6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medlemmar</a:t>
            </a:r>
            <a:endParaRPr lang="en-US" sz="6000" b="1" kern="1200" dirty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7BCCED7-65D0-91DF-944B-9926E27D4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89" y="489204"/>
            <a:ext cx="3823429" cy="4511421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AB047D4-3DFC-CB6C-E042-8C33C91C0E45}"/>
              </a:ext>
            </a:extLst>
          </p:cNvPr>
          <p:cNvSpPr txBox="1"/>
          <p:nvPr/>
        </p:nvSpPr>
        <p:spPr>
          <a:xfrm>
            <a:off x="8629650" y="6243628"/>
            <a:ext cx="537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paradoxmuseumstockholm.com</a:t>
            </a:r>
          </a:p>
        </p:txBody>
      </p:sp>
    </p:spTree>
    <p:extLst>
      <p:ext uri="{BB962C8B-B14F-4D97-AF65-F5344CB8AC3E}">
        <p14:creationId xmlns:p14="http://schemas.microsoft.com/office/powerpoint/2010/main" val="2197062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E07CD9D3-314C-4017-7E2A-2E90ABF7D6BC}"/>
              </a:ext>
            </a:extLst>
          </p:cNvPr>
          <p:cNvSpPr txBox="1"/>
          <p:nvPr/>
        </p:nvSpPr>
        <p:spPr>
          <a:xfrm>
            <a:off x="1162050" y="4625578"/>
            <a:ext cx="9839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När? </a:t>
            </a:r>
            <a:r>
              <a:rPr lang="sv-SE" dirty="0"/>
              <a:t>	Lördag 15 oktober eller Lördag 22 oktober 2022 kl. 10.00 (besöket beräknas ta ca 80 min) </a:t>
            </a:r>
          </a:p>
          <a:p>
            <a:r>
              <a:rPr lang="sv-SE" b="1" dirty="0"/>
              <a:t>Vart?</a:t>
            </a:r>
            <a:r>
              <a:rPr lang="sv-SE" dirty="0"/>
              <a:t>	Hötorget, (Södra uppgången, i biljetthallen)</a:t>
            </a:r>
          </a:p>
          <a:p>
            <a:r>
              <a:rPr lang="sv-SE" b="1" dirty="0"/>
              <a:t>För vilka? </a:t>
            </a:r>
            <a:r>
              <a:rPr lang="sv-SE" dirty="0"/>
              <a:t>För medlemmar i Seko Sektion Grön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E271AE2-F776-AA6E-B5FD-1750624FD254}"/>
              </a:ext>
            </a:extLst>
          </p:cNvPr>
          <p:cNvSpPr txBox="1"/>
          <p:nvPr/>
        </p:nvSpPr>
        <p:spPr>
          <a:xfrm>
            <a:off x="1162050" y="1934171"/>
            <a:ext cx="944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rgbClr val="00B050"/>
                </a:solidFill>
              </a:rPr>
              <a:t>Seko Sektion Grön </a:t>
            </a:r>
            <a:r>
              <a:rPr lang="sv-SE" dirty="0"/>
              <a:t>anordnar ett besök på Paradox muséet vid 2 tillfällen under Oktober månad.</a:t>
            </a:r>
            <a:br>
              <a:rPr lang="sv-SE" dirty="0"/>
            </a:br>
            <a:r>
              <a:rPr lang="sv-SE" dirty="0"/>
              <a:t>Det finns 30 platser per gång och det är först till kvarn som gäller.</a:t>
            </a:r>
          </a:p>
          <a:p>
            <a:endParaRPr lang="sv-SE" dirty="0"/>
          </a:p>
          <a:p>
            <a:r>
              <a:rPr lang="sv-SE" dirty="0"/>
              <a:t>Du betalar en deposition på 100 kr vid anmälningstillfället till Plusgiro </a:t>
            </a:r>
            <a:r>
              <a:rPr lang="sv-SE" b="1" dirty="0"/>
              <a:t>45 62 14-6 </a:t>
            </a:r>
            <a:r>
              <a:rPr lang="sv-SE" dirty="0"/>
              <a:t>(Seko Klubb111), som återbetalas efter besöket. Du bekräftar betalningen via sms/mejl till Sandra på: </a:t>
            </a:r>
            <a:r>
              <a:rPr lang="sv-SE" dirty="0">
                <a:hlinkClick r:id="rId2"/>
              </a:rPr>
              <a:t>sandra.klubb111@gmail.com</a:t>
            </a:r>
            <a:r>
              <a:rPr lang="sv-SE" dirty="0"/>
              <a:t> (vänligen ange namn, anställningsnummer samt vilket datum ni önskar delta på aktiviteten).</a:t>
            </a:r>
            <a:br>
              <a:rPr lang="sv-SE" dirty="0"/>
            </a:br>
            <a:br>
              <a:rPr lang="sv-SE" dirty="0"/>
            </a:br>
            <a:r>
              <a:rPr lang="sv-SE" b="1" dirty="0"/>
              <a:t>Sista anmälningsdatum är: 5 oktober 2022 	Observera att anmälan är bindande! </a:t>
            </a:r>
            <a:br>
              <a:rPr lang="sv-SE" b="1" dirty="0"/>
            </a:br>
            <a:endParaRPr lang="sv-SE" b="1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4221412-8FC8-8B8F-E3AA-6E387334B6C3}"/>
              </a:ext>
            </a:extLst>
          </p:cNvPr>
          <p:cNvSpPr txBox="1"/>
          <p:nvPr/>
        </p:nvSpPr>
        <p:spPr>
          <a:xfrm>
            <a:off x="1162050" y="5548908"/>
            <a:ext cx="896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Välkomna önskar </a:t>
            </a:r>
            <a:r>
              <a:rPr lang="sv-SE" b="1" dirty="0">
                <a:solidFill>
                  <a:srgbClr val="00B050"/>
                </a:solidFill>
              </a:rPr>
              <a:t>Seko Sektion Grön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5FACD52-56E0-A92E-C3DE-B94A95625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40" y="204828"/>
            <a:ext cx="5760720" cy="176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62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161</Words>
  <Application>Microsoft Office PowerPoint</Application>
  <PresentationFormat>Bredbild</PresentationFormat>
  <Paragraphs>9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PowerPoint-presentation</vt:lpstr>
      <vt:lpstr>PowerPoint-presentation</vt:lpstr>
    </vt:vector>
  </TitlesOfParts>
  <Company>MTR Nordic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Elin Tong</dc:creator>
  <cp:lastModifiedBy>Jannis Konstantis</cp:lastModifiedBy>
  <cp:revision>2</cp:revision>
  <cp:lastPrinted>2022-08-24T10:03:34Z</cp:lastPrinted>
  <dcterms:created xsi:type="dcterms:W3CDTF">2022-08-24T09:20:33Z</dcterms:created>
  <dcterms:modified xsi:type="dcterms:W3CDTF">2022-08-30T07:46:18Z</dcterms:modified>
</cp:coreProperties>
</file>